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236" d="100"/>
          <a:sy n="236" d="100"/>
        </p:scale>
        <p:origin x="160" y="24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045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80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0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5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62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407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61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750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691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88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09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71323-26F8-CE43-AD6D-F04DD773C9EC}" type="datetimeFigureOut">
              <a:rPr lang="en-US" smtClean="0"/>
              <a:t>28/04/2015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588F9-6E8B-5C4A-BE53-440249E66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74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vice-2012-11-26-21114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61" y="404136"/>
            <a:ext cx="2044719" cy="3432327"/>
          </a:xfrm>
          <a:prstGeom prst="rect">
            <a:avLst/>
          </a:prstGeom>
        </p:spPr>
      </p:pic>
      <p:pic>
        <p:nvPicPr>
          <p:cNvPr id="5" name="Picture 4" descr="Screen Shot 2013-03-12 at 10.01.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080" y="3209009"/>
            <a:ext cx="6462655" cy="34117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33075" y="726249"/>
            <a:ext cx="2377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Mobile interface, </a:t>
            </a:r>
          </a:p>
          <a:p>
            <a:r>
              <a:rPr lang="en-US" dirty="0" smtClean="0"/>
              <a:t>used by </a:t>
            </a:r>
            <a:r>
              <a:rPr lang="en-US" altLang="zh-CN" dirty="0" smtClean="0"/>
              <a:t>6-</a:t>
            </a:r>
            <a:r>
              <a:rPr lang="en-US" dirty="0" smtClean="0"/>
              <a:t>8 responders</a:t>
            </a:r>
            <a:endParaRPr lang="en-US" dirty="0"/>
          </a:p>
        </p:txBody>
      </p:sp>
      <p:sp>
        <p:nvSpPr>
          <p:cNvPr id="8" name="Left Arrow 7"/>
          <p:cNvSpPr/>
          <p:nvPr/>
        </p:nvSpPr>
        <p:spPr>
          <a:xfrm>
            <a:off x="5604259" y="828197"/>
            <a:ext cx="443869" cy="1972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2506" y="4321490"/>
            <a:ext cx="1834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HQ interface, </a:t>
            </a:r>
          </a:p>
          <a:p>
            <a:r>
              <a:rPr lang="en-US" dirty="0" smtClean="0"/>
              <a:t>used by </a:t>
            </a:r>
            <a:r>
              <a:rPr lang="en-US" altLang="zh-CN" dirty="0" smtClean="0"/>
              <a:t>2-3 </a:t>
            </a:r>
            <a:r>
              <a:rPr lang="en-US" dirty="0" smtClean="0"/>
              <a:t>HQ players</a:t>
            </a:r>
            <a:endParaRPr lang="en-US" dirty="0"/>
          </a:p>
        </p:txBody>
      </p:sp>
      <p:sp>
        <p:nvSpPr>
          <p:cNvPr id="10" name="Left Arrow 9"/>
          <p:cNvSpPr/>
          <p:nvPr/>
        </p:nvSpPr>
        <p:spPr>
          <a:xfrm rot="10800000">
            <a:off x="1929062" y="4438250"/>
            <a:ext cx="443869" cy="1972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033030" y="726249"/>
            <a:ext cx="2072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Messaging interface </a:t>
            </a:r>
          </a:p>
          <a:p>
            <a:r>
              <a:rPr lang="en-US" dirty="0" smtClean="0"/>
              <a:t>currently missing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2506" y="4935555"/>
            <a:ext cx="1834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HQ interface, </a:t>
            </a:r>
          </a:p>
          <a:p>
            <a:r>
              <a:rPr lang="en-US" dirty="0" smtClean="0"/>
              <a:t>used by </a:t>
            </a:r>
            <a:r>
              <a:rPr lang="en-US" altLang="zh-CN" dirty="0" smtClean="0"/>
              <a:t>2-3 </a:t>
            </a:r>
            <a:r>
              <a:rPr lang="en-US" dirty="0" smtClean="0"/>
              <a:t>HQ players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914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3-03-12 at 10.01.4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73" y="869001"/>
            <a:ext cx="8378541" cy="442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163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creen Shot 2015-02-13 at 14.53.3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705" y="458865"/>
            <a:ext cx="1574618" cy="2815145"/>
          </a:xfrm>
          <a:prstGeom prst="rect">
            <a:avLst/>
          </a:prstGeom>
        </p:spPr>
      </p:pic>
      <p:pic>
        <p:nvPicPr>
          <p:cNvPr id="4" name="Picture 3" descr="device-2013-06-18-1249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64" y="458865"/>
            <a:ext cx="1583519" cy="2815145"/>
          </a:xfrm>
          <a:prstGeom prst="rect">
            <a:avLst/>
          </a:prstGeom>
        </p:spPr>
      </p:pic>
      <p:pic>
        <p:nvPicPr>
          <p:cNvPr id="5" name="Picture 4" descr="device-2013-06-18-12543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009" y="458865"/>
            <a:ext cx="1583520" cy="2815145"/>
          </a:xfrm>
          <a:prstGeom prst="rect">
            <a:avLst/>
          </a:prstGeom>
        </p:spPr>
      </p:pic>
      <p:pic>
        <p:nvPicPr>
          <p:cNvPr id="6" name="Picture 5" descr="Screen Shot 2013-06-18 at 11.57.0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913" y="2522977"/>
            <a:ext cx="6208779" cy="37950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16630" y="726249"/>
            <a:ext cx="21884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Mobile interface, </a:t>
            </a:r>
          </a:p>
          <a:p>
            <a:r>
              <a:rPr lang="en-US" dirty="0" smtClean="0"/>
              <a:t>used by 8 responders</a:t>
            </a:r>
            <a:endParaRPr lang="en-US" dirty="0"/>
          </a:p>
        </p:txBody>
      </p:sp>
      <p:sp>
        <p:nvSpPr>
          <p:cNvPr id="8" name="Left Arrow 7"/>
          <p:cNvSpPr/>
          <p:nvPr/>
        </p:nvSpPr>
        <p:spPr>
          <a:xfrm>
            <a:off x="5687814" y="828197"/>
            <a:ext cx="443869" cy="1972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58109" y="4196308"/>
            <a:ext cx="2406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HQ interface, </a:t>
            </a:r>
          </a:p>
          <a:p>
            <a:r>
              <a:rPr lang="en-US" dirty="0" smtClean="0"/>
              <a:t>Manned by 1 HQ player</a:t>
            </a:r>
            <a:endParaRPr lang="en-US" dirty="0"/>
          </a:p>
        </p:txBody>
      </p:sp>
      <p:sp>
        <p:nvSpPr>
          <p:cNvPr id="10" name="Left Arrow 9"/>
          <p:cNvSpPr/>
          <p:nvPr/>
        </p:nvSpPr>
        <p:spPr>
          <a:xfrm rot="10800000">
            <a:off x="2220781" y="4294940"/>
            <a:ext cx="443869" cy="1972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029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2-13 at 14.21.4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45" y="443844"/>
            <a:ext cx="4334384" cy="2711029"/>
          </a:xfrm>
          <a:prstGeom prst="rect">
            <a:avLst/>
          </a:prstGeom>
        </p:spPr>
      </p:pic>
      <p:pic>
        <p:nvPicPr>
          <p:cNvPr id="3" name="Picture 2" descr="Screen Shot 2015-02-13 at 14.21.5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342" y="443844"/>
            <a:ext cx="4334384" cy="2706612"/>
          </a:xfrm>
          <a:prstGeom prst="rect">
            <a:avLst/>
          </a:prstGeom>
        </p:spPr>
      </p:pic>
      <p:pic>
        <p:nvPicPr>
          <p:cNvPr id="7" name="Picture 6" descr="Screen Shot 2013-06-18 at 11.57.0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342" y="3539948"/>
            <a:ext cx="4491496" cy="274536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47886" y="5381190"/>
            <a:ext cx="2670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HQ interface 2, manned by 1 HQ player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59736" y="3728795"/>
            <a:ext cx="2670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HQ interface 1, manned by 1 HQ player. </a:t>
            </a:r>
            <a:endParaRPr lang="en-US" dirty="0"/>
          </a:p>
          <a:p>
            <a:r>
              <a:rPr lang="en-US" dirty="0" smtClean="0"/>
              <a:t>Left: task assignment</a:t>
            </a:r>
          </a:p>
          <a:p>
            <a:r>
              <a:rPr lang="en-US" dirty="0" smtClean="0"/>
              <a:t>Right: messaging </a:t>
            </a:r>
          </a:p>
        </p:txBody>
      </p:sp>
      <p:sp>
        <p:nvSpPr>
          <p:cNvPr id="10" name="Left Arrow 9"/>
          <p:cNvSpPr/>
          <p:nvPr/>
        </p:nvSpPr>
        <p:spPr>
          <a:xfrm rot="10800000">
            <a:off x="3852892" y="5645704"/>
            <a:ext cx="443869" cy="1972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Arrow 10"/>
          <p:cNvSpPr/>
          <p:nvPr/>
        </p:nvSpPr>
        <p:spPr>
          <a:xfrm rot="2293507">
            <a:off x="1337801" y="3431766"/>
            <a:ext cx="443869" cy="1972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/>
          <p:cNvSpPr/>
          <p:nvPr/>
        </p:nvSpPr>
        <p:spPr>
          <a:xfrm rot="8776447">
            <a:off x="3768580" y="3441317"/>
            <a:ext cx="443869" cy="1972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38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_2015-02-13-14-29-57 (1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286" y="200344"/>
            <a:ext cx="1721627" cy="3060671"/>
          </a:xfrm>
          <a:prstGeom prst="rect">
            <a:avLst/>
          </a:prstGeom>
        </p:spPr>
      </p:pic>
      <p:pic>
        <p:nvPicPr>
          <p:cNvPr id="5" name="Picture 4" descr="Screenshot_2015-02-13-14-30-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289" y="200344"/>
            <a:ext cx="1721627" cy="3060671"/>
          </a:xfrm>
          <a:prstGeom prst="rect">
            <a:avLst/>
          </a:prstGeom>
        </p:spPr>
      </p:pic>
      <p:pic>
        <p:nvPicPr>
          <p:cNvPr id="6" name="Picture 5" descr="Screenshot_2015-02-13-14-31-2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286" y="3467526"/>
            <a:ext cx="1721627" cy="3060671"/>
          </a:xfrm>
          <a:prstGeom prst="rect">
            <a:avLst/>
          </a:prstGeom>
        </p:spPr>
      </p:pic>
      <p:pic>
        <p:nvPicPr>
          <p:cNvPr id="9" name="Picture 8" descr="Screenshot_2015-02-13-14-32-2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289" y="3467525"/>
            <a:ext cx="1721628" cy="30606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32546" y="2614684"/>
            <a:ext cx="2960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Mobile interface, </a:t>
            </a:r>
          </a:p>
          <a:p>
            <a:r>
              <a:rPr lang="en-US" dirty="0" smtClean="0"/>
              <a:t>used by 8 field responders </a:t>
            </a:r>
          </a:p>
        </p:txBody>
      </p:sp>
    </p:spTree>
    <p:extLst>
      <p:ext uri="{BB962C8B-B14F-4D97-AF65-F5344CB8AC3E}">
        <p14:creationId xmlns:p14="http://schemas.microsoft.com/office/powerpoint/2010/main" val="286482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_2015-02-13-14-29-57 (1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393" y="1804652"/>
            <a:ext cx="1721627" cy="3060671"/>
          </a:xfrm>
          <a:prstGeom prst="rect">
            <a:avLst/>
          </a:prstGeom>
        </p:spPr>
      </p:pic>
      <p:pic>
        <p:nvPicPr>
          <p:cNvPr id="5" name="Picture 4" descr="Screenshot_2015-02-13-14-30-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787" y="274316"/>
            <a:ext cx="1721627" cy="3060671"/>
          </a:xfrm>
          <a:prstGeom prst="rect">
            <a:avLst/>
          </a:prstGeom>
        </p:spPr>
      </p:pic>
      <p:pic>
        <p:nvPicPr>
          <p:cNvPr id="6" name="Picture 5" descr="Screenshot_2015-02-13-14-31-2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636" y="1804652"/>
            <a:ext cx="1721627" cy="3060671"/>
          </a:xfrm>
          <a:prstGeom prst="rect">
            <a:avLst/>
          </a:prstGeom>
        </p:spPr>
      </p:pic>
      <p:pic>
        <p:nvPicPr>
          <p:cNvPr id="9" name="Picture 8" descr="Screenshot_2015-02-13-14-32-2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402" y="1804651"/>
            <a:ext cx="1721628" cy="306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068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9119</TotalTime>
  <Words>82</Words>
  <Application>Microsoft Macintosh PowerPoint</Application>
  <PresentationFormat>On-screen Show (4:3)</PresentationFormat>
  <Paragraphs>18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Wechao Jiang</dc:creator>
  <cp:lastModifiedBy>Wechao Jiang</cp:lastModifiedBy>
  <cp:revision>23</cp:revision>
  <dcterms:created xsi:type="dcterms:W3CDTF">2015-02-13T14:07:57Z</dcterms:created>
  <dcterms:modified xsi:type="dcterms:W3CDTF">2015-05-04T21:18:12Z</dcterms:modified>
</cp:coreProperties>
</file>

<file path=docProps/thumbnail.jpeg>
</file>